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"/>
  </p:notes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14" autoAdjust="0"/>
    <p:restoredTop sz="89273" autoAdjust="0"/>
  </p:normalViewPr>
  <p:slideViewPr>
    <p:cSldViewPr snapToGrid="0">
      <p:cViewPr varScale="1">
        <p:scale>
          <a:sx n="100" d="100"/>
          <a:sy n="100" d="100"/>
        </p:scale>
        <p:origin x="37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5" d="100"/>
          <a:sy n="85" d="100"/>
        </p:scale>
        <p:origin x="3168" y="1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32E96E-41F7-40C5-8419-297958CC00FA}" type="datetimeFigureOut">
              <a:rPr lang="en-US" smtClean="0"/>
              <a:t>10/30/2013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E6999B8-B6B4-4561-A3CD-BBCDAB9FC9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32865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6999B8-B6B4-4561-A3CD-BBCDAB9FC9D9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76442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en-US" smtClean="0"/>
              <a:t>30.10.2013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05185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en-US" smtClean="0"/>
              <a:t>30.10.2013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73046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en-US" smtClean="0"/>
              <a:t>30.10.2013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18012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en-US" smtClean="0"/>
              <a:t>30.10.2013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06199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en-US" smtClean="0"/>
              <a:t>30.10.2013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21258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en-US" smtClean="0"/>
              <a:t>30.10.2013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34033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en-US" smtClean="0"/>
              <a:t>30.10.2013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37595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en-US" smtClean="0"/>
              <a:t>30.10.2013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52849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en-US" smtClean="0"/>
              <a:t>30.10.2013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55991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en-US" smtClean="0"/>
              <a:t>30.10.2013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49607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en-US" smtClean="0"/>
              <a:t>30.10.2013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55407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C18F51-09EC-435C-A3BA-64A766E099C0}" type="datetimeFigureOut">
              <a:rPr lang="en-US" smtClean="0"/>
              <a:t>30.10.2013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395586-F03A-48D1-94DF-16B239DF4F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41365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60119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New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Arial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</TotalTime>
  <Words>1</Words>
  <PresentationFormat>Widescreen</PresentationFormat>
  <Paragraphs>1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Arial</vt:lpstr>
      <vt:lpstr>Office Theme</vt:lpstr>
    </vt:vector>
  </TitlesOfParts>
  <LinksUpToDate>false</LinksUpToDate>
  <SharedDoc>false</SharedDoc>
  <HyperlinksChanged>false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5</cp:revision>
  <dcterms:created xsi:type="dcterms:W3CDTF">2012-12-03T06:56:55Z</dcterms:created>
  <dcterms:modified xsi:type="dcterms:W3CDTF">2013-10-30T14:12:17Z</dcterms:modified>
</cp:coreProperties>
</file>