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89273" autoAdjust="0"/>
  </p:normalViewPr>
  <p:slideViewPr>
    <p:cSldViewPr snapToGrid="0">
      <p:cViewPr varScale="1">
        <p:scale>
          <a:sx n="100" d="100"/>
          <a:sy n="100" d="100"/>
        </p:scale>
        <p:origin x="3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16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2E96E-41F7-40C5-8419-297958CC00FA}" type="datetimeFigureOut">
              <a:rPr lang="en-GB" smtClean="0"/>
              <a:t>10/30/2013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999B8-B6B4-4561-A3CD-BBCDAB9FC9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3286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999B8-B6B4-4561-A3CD-BBCDAB9FC9D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7644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GB" smtClean="0"/>
              <a:t>30.10.2013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0518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GB" smtClean="0"/>
              <a:t>30.10.2013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7304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GB" smtClean="0"/>
              <a:t>30.10.2013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1801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GB" smtClean="0"/>
              <a:t>30.10.2013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0619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GB" smtClean="0"/>
              <a:t>30.10.2013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2125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GB" smtClean="0"/>
              <a:t>30.10.2013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3403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GB" smtClean="0"/>
              <a:t>30.10.2013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3759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GB" smtClean="0"/>
              <a:t>30.10.2013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5284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GB" smtClean="0"/>
              <a:t>30.10.2013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5599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GB" smtClean="0"/>
              <a:t>30.10.2013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4960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GB" smtClean="0"/>
              <a:t>30.10.2013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5540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18F51-09EC-435C-A3BA-64A766E099C0}" type="datetimeFigureOut">
              <a:rPr lang="en-GB" smtClean="0"/>
              <a:t>30.10.2013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5586-F03A-48D1-94DF-16B239DF4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4136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6011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</Words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</cp:revision>
  <dcterms:created xsi:type="dcterms:W3CDTF">2012-12-03T06:56:55Z</dcterms:created>
  <dcterms:modified xsi:type="dcterms:W3CDTF">2013-10-30T14:12:17Z</dcterms:modified>
</cp:coreProperties>
</file>