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bg-BG"/>
              <a:t>Щракнете за редакция стил подзагл. обр.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bg-BG" smtClean="0"/>
              <a:t>21.1.2019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68234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bg-BG" smtClean="0"/>
              <a:t>21.1.2019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11056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bg-BG" smtClean="0"/>
              <a:t>21.1.2019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87108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bg-BG" smtClean="0"/>
              <a:t>21.1.2019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6752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bg-BG" smtClean="0"/>
              <a:t>21.1.2019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08347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bg-BG" smtClean="0"/>
              <a:t>21.1.2019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8668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5" name="Текстов контейне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bg-BG" smtClean="0"/>
              <a:t>21.1.2019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79854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bg-BG" smtClean="0"/>
              <a:t>21.1.2019 г.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07984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bg-BG" smtClean="0"/>
              <a:t>21.1.2019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23044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bg-BG" smtClean="0"/>
              <a:t>21.1.2019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89530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bg-BG" smtClean="0"/>
              <a:t>21.1.2019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8796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заглавие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04224-5F53-4681-B114-4FDA2DEB297A}" type="datetimeFigureOut">
              <a:rPr lang="bg-BG" smtClean="0"/>
              <a:t>21.1.2019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75334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48730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PresentationFormat>Широк екран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PowerPoint</dc:title>
  <dc:creator/>
  <cp:lastModifiedBy/>
  <cp:revision>2</cp:revision>
  <dcterms:created xsi:type="dcterms:W3CDTF">2012-08-15T19:42:41Z</dcterms:created>
  <dcterms:modified xsi:type="dcterms:W3CDTF">2019-01-22T07:54:27Z</dcterms:modified>
</cp:coreProperties>
</file>